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" d="100"/>
          <a:sy n="10" d="100"/>
        </p:scale>
        <p:origin x="-464" y="-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Master-Untertitelformat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04.02.16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‹Nr.›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04.02.16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‹Nr.›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04.02.16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htec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‹Nr.›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04.02.16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‹Nr.›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Mastertextformat bearbeiten</a:t>
            </a:r>
          </a:p>
        </p:txBody>
      </p:sp>
      <p:sp>
        <p:nvSpPr>
          <p:cNvPr id="7" name="Rechtec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04.02.16</a:t>
            </a:fld>
            <a:endParaRPr lang="en-US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‹Nr.›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04.02.16</a:t>
            </a:fld>
            <a:endParaRPr lang="en-US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‹Nr.›</a:t>
            </a:fld>
            <a:endParaRPr kumimoji="0" lang="en-US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04.02.16</a:t>
            </a:fld>
            <a:endParaRPr lang="en-US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‹Nr.›</a:t>
            </a:fld>
            <a:endParaRPr kumimoji="0" lang="en-US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Mastertextformat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Mastertextformat bearbeiten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04.02.16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‹Nr.›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04.02.16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‹Nr.›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04.02.16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‹Nr.›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Mastertextformat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Mastertextformat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Beschriftung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Mastertextformat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11" name="Rechtec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04.02.16</a:t>
            </a:fld>
            <a:endParaRPr lang="en-US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‹Nr.›</a:t>
            </a:fld>
            <a:endParaRPr kumimoji="0" lang="en-US" sz="2800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auf Platzhalter ziehen oder durch Klicken auf Symbol hinzufügen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smtClean="0"/>
              <a:t>Mastertitelformat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Mastertextformat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04.02.16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htec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‹Nr.›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10917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Galathea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Galathea.thmx</Template>
  <TotalTime>0</TotalTime>
  <Words>0</Words>
  <Application>Microsoft Macintosh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Galathea</vt:lpstr>
      <vt:lpstr>PowerPoint-Präsentation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Christiane Ossig</dc:creator>
  <cp:lastModifiedBy>Christiane Ossig</cp:lastModifiedBy>
  <cp:revision>1</cp:revision>
  <dcterms:created xsi:type="dcterms:W3CDTF">2016-02-04T06:27:16Z</dcterms:created>
  <dcterms:modified xsi:type="dcterms:W3CDTF">2016-02-04T06:32:07Z</dcterms:modified>
</cp:coreProperties>
</file>